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4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9" name="ZoneTexte 5"/>
          <p:cNvSpPr/>
          <p:nvPr/>
        </p:nvSpPr>
        <p:spPr>
          <a:xfrm>
            <a:off x="1072080" y="1832760"/>
            <a:ext cx="7024680" cy="392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trouver des fractions équivalentes et additionner des fractions.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encadrer des fractions entre deux nombres entiers consécutifs.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3537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3" name="ZoneTexte 3"/>
              <p:cNvSpPr txBox="1"/>
              <p:nvPr/>
            </p:nvSpPr>
            <p:spPr>
              <a:xfrm>
                <a:off x="1440000" y="2156400"/>
                <a:ext cx="14328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?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94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96" name="ZoneTexte 1"/>
              <p:cNvSpPr txBox="1"/>
              <p:nvPr/>
            </p:nvSpPr>
            <p:spPr>
              <a:xfrm>
                <a:off x="5760000" y="2156400"/>
                <a:ext cx="227088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...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97" name=""/>
          <p:cNvSpPr/>
          <p:nvPr/>
        </p:nvSpPr>
        <p:spPr>
          <a:xfrm>
            <a:off x="4498200" y="528840"/>
            <a:ext cx="4352400" cy="13096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la fraction entre 2 nombres entiers consécutifs.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0" name="ZoneTexte 24"/>
              <p:cNvSpPr txBox="1"/>
              <p:nvPr/>
            </p:nvSpPr>
            <p:spPr>
              <a:xfrm>
                <a:off x="1440000" y="2156400"/>
                <a:ext cx="14328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1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" name="ZoneTexte 25"/>
              <p:cNvSpPr txBox="1"/>
              <p:nvPr/>
            </p:nvSpPr>
            <p:spPr>
              <a:xfrm>
                <a:off x="5760000" y="2156400"/>
                <a:ext cx="19260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4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5" name="Image 5" descr=""/>
          <p:cNvPicPr/>
          <p:nvPr/>
        </p:nvPicPr>
        <p:blipFill>
          <a:blip r:embed="rId1"/>
          <a:stretch/>
        </p:blipFill>
        <p:spPr>
          <a:xfrm>
            <a:off x="2307960" y="3806280"/>
            <a:ext cx="1438920" cy="1438920"/>
          </a:xfrm>
          <a:prstGeom prst="rect">
            <a:avLst/>
          </a:prstGeom>
          <a:ln w="0">
            <a:noFill/>
          </a:ln>
        </p:spPr>
      </p:pic>
      <p:pic>
        <p:nvPicPr>
          <p:cNvPr id="106" name="Image 7" descr=""/>
          <p:cNvPicPr/>
          <p:nvPr/>
        </p:nvPicPr>
        <p:blipFill>
          <a:blip r:embed="rId2"/>
          <a:stretch/>
        </p:blipFill>
        <p:spPr>
          <a:xfrm>
            <a:off x="533520" y="3811680"/>
            <a:ext cx="1438920" cy="1438920"/>
          </a:xfrm>
          <a:prstGeom prst="rect">
            <a:avLst/>
          </a:prstGeom>
          <a:ln w="0">
            <a:noFill/>
          </a:ln>
        </p:spPr>
      </p:pic>
      <p:sp>
        <p:nvSpPr>
          <p:cNvPr id="107" name=""/>
          <p:cNvSpPr/>
          <p:nvPr/>
        </p:nvSpPr>
        <p:spPr>
          <a:xfrm flipV="1">
            <a:off x="712440" y="3990600"/>
            <a:ext cx="1080000" cy="108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712440" y="3990600"/>
            <a:ext cx="1080000" cy="108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Image 1" descr=""/>
          <p:cNvPicPr/>
          <p:nvPr/>
        </p:nvPicPr>
        <p:blipFill>
          <a:blip r:embed="rId3"/>
          <a:stretch/>
        </p:blipFill>
        <p:spPr>
          <a:xfrm>
            <a:off x="4641480" y="4367880"/>
            <a:ext cx="4320000" cy="874800"/>
          </a:xfrm>
          <a:prstGeom prst="rect">
            <a:avLst/>
          </a:prstGeom>
          <a:ln w="0">
            <a:noFill/>
          </a:ln>
        </p:spPr>
      </p:pic>
      <p:sp>
        <p:nvSpPr>
          <p:cNvPr id="110" name=""/>
          <p:cNvSpPr/>
          <p:nvPr/>
        </p:nvSpPr>
        <p:spPr>
          <a:xfrm>
            <a:off x="5438160" y="4753800"/>
            <a:ext cx="0" cy="72756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1" name="ZoneTexte 26"/>
              <p:cNvSpPr txBox="1"/>
              <p:nvPr/>
            </p:nvSpPr>
            <p:spPr>
              <a:xfrm>
                <a:off x="5353200" y="5507640"/>
                <a:ext cx="223200" cy="72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2" name="PlaceHolder 4"/>
          <p:cNvSpPr txBox="1"/>
          <p:nvPr/>
        </p:nvSpPr>
        <p:spPr>
          <a:xfrm>
            <a:off x="588960" y="368280"/>
            <a:ext cx="22176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3537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5" name="ZoneTexte 27"/>
              <p:cNvSpPr txBox="1"/>
              <p:nvPr/>
            </p:nvSpPr>
            <p:spPr>
              <a:xfrm>
                <a:off x="1440000" y="2156400"/>
                <a:ext cx="143964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?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6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8" name="ZoneTexte 28"/>
              <p:cNvSpPr txBox="1"/>
              <p:nvPr/>
            </p:nvSpPr>
            <p:spPr>
              <a:xfrm>
                <a:off x="5760000" y="2156400"/>
                <a:ext cx="229032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...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19" name=""/>
          <p:cNvSpPr/>
          <p:nvPr/>
        </p:nvSpPr>
        <p:spPr>
          <a:xfrm>
            <a:off x="4498200" y="528840"/>
            <a:ext cx="4352400" cy="13096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la fraction entre 2 nombres entiers consécutifs.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2" name="ZoneTexte 29"/>
              <p:cNvSpPr txBox="1"/>
              <p:nvPr/>
            </p:nvSpPr>
            <p:spPr>
              <a:xfrm>
                <a:off x="1440000" y="2156400"/>
                <a:ext cx="142668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3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5" name="ZoneTexte 30"/>
              <p:cNvSpPr txBox="1"/>
              <p:nvPr/>
            </p:nvSpPr>
            <p:spPr>
              <a:xfrm>
                <a:off x="5760000" y="2156400"/>
                <a:ext cx="192672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6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7" name="ZoneTexte 31"/>
              <p:cNvSpPr txBox="1"/>
              <p:nvPr/>
            </p:nvSpPr>
            <p:spPr>
              <a:xfrm>
                <a:off x="6292800" y="5736240"/>
                <a:ext cx="232200" cy="72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28" name="Image 2" descr=""/>
          <p:cNvPicPr/>
          <p:nvPr/>
        </p:nvPicPr>
        <p:blipFill>
          <a:blip r:embed="rId1"/>
          <a:stretch/>
        </p:blipFill>
        <p:spPr>
          <a:xfrm>
            <a:off x="4707000" y="4762080"/>
            <a:ext cx="4320000" cy="640800"/>
          </a:xfrm>
          <a:prstGeom prst="rect">
            <a:avLst/>
          </a:prstGeom>
          <a:ln w="0">
            <a:noFill/>
          </a:ln>
        </p:spPr>
      </p:pic>
      <p:sp>
        <p:nvSpPr>
          <p:cNvPr id="129" name=""/>
          <p:cNvSpPr/>
          <p:nvPr/>
        </p:nvSpPr>
        <p:spPr>
          <a:xfrm>
            <a:off x="6403320" y="4906800"/>
            <a:ext cx="0" cy="72756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 flipH="1" rot="16200000">
            <a:off x="1555200" y="3484800"/>
            <a:ext cx="3096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 flipH="1" rot="16200000">
            <a:off x="1530000" y="3510000"/>
            <a:ext cx="36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 flipH="1" rot="16200000">
            <a:off x="1530000" y="3870000"/>
            <a:ext cx="36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 flipH="1" rot="16200000">
            <a:off x="1530000" y="4230000"/>
            <a:ext cx="36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 flipH="1" rot="16200000">
            <a:off x="1530000" y="4590000"/>
            <a:ext cx="36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 rot="16200000">
            <a:off x="2250000" y="3690000"/>
            <a:ext cx="72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 flipH="1" rot="16200000">
            <a:off x="2250000" y="4410000"/>
            <a:ext cx="720000" cy="540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 flipH="1" rot="16200000">
            <a:off x="2250000" y="5130000"/>
            <a:ext cx="720000" cy="54000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 flipH="1" rot="16200000">
            <a:off x="1530000" y="4950000"/>
            <a:ext cx="360000" cy="54000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 flipH="1" rot="16200000">
            <a:off x="1530000" y="5310000"/>
            <a:ext cx="360000" cy="54000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3"/>
          <p:cNvSpPr txBox="1"/>
          <p:nvPr/>
        </p:nvSpPr>
        <p:spPr>
          <a:xfrm>
            <a:off x="588960" y="368640"/>
            <a:ext cx="22176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3537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3" name="ZoneTexte 32"/>
              <p:cNvSpPr txBox="1"/>
              <p:nvPr/>
            </p:nvSpPr>
            <p:spPr>
              <a:xfrm>
                <a:off x="1440000" y="2156400"/>
                <a:ext cx="169488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?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44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6" name="ZoneTexte 33"/>
              <p:cNvSpPr txBox="1"/>
              <p:nvPr/>
            </p:nvSpPr>
            <p:spPr>
              <a:xfrm>
                <a:off x="5760000" y="2156400"/>
                <a:ext cx="25254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...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47" name=""/>
          <p:cNvSpPr/>
          <p:nvPr/>
        </p:nvSpPr>
        <p:spPr>
          <a:xfrm>
            <a:off x="4498200" y="528840"/>
            <a:ext cx="4352400" cy="13096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la fraction entre 2 nombres entiers consécutifs.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0" name="ZoneTexte 9"/>
              <p:cNvSpPr txBox="1"/>
              <p:nvPr/>
            </p:nvSpPr>
            <p:spPr>
              <a:xfrm>
                <a:off x="1440000" y="2156400"/>
                <a:ext cx="169488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1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3" name="ZoneTexte 10"/>
              <p:cNvSpPr txBox="1"/>
              <p:nvPr/>
            </p:nvSpPr>
            <p:spPr>
              <a:xfrm>
                <a:off x="5760000" y="2156400"/>
                <a:ext cx="216216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54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5" name="Groupe 3"/>
          <p:cNvGrpSpPr/>
          <p:nvPr/>
        </p:nvGrpSpPr>
        <p:grpSpPr>
          <a:xfrm>
            <a:off x="2379960" y="3857040"/>
            <a:ext cx="686880" cy="1798920"/>
            <a:chOff x="2379960" y="3857040"/>
            <a:chExt cx="686880" cy="1798920"/>
          </a:xfrm>
        </p:grpSpPr>
        <p:sp>
          <p:nvSpPr>
            <p:cNvPr id="156" name="Rectangle 6"/>
            <p:cNvSpPr/>
            <p:nvPr/>
          </p:nvSpPr>
          <p:spPr>
            <a:xfrm rot="5400000">
              <a:off x="2543760" y="369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7" name="Rectangle 7"/>
            <p:cNvSpPr/>
            <p:nvPr/>
          </p:nvSpPr>
          <p:spPr>
            <a:xfrm rot="5400000">
              <a:off x="2543760" y="405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8" name="Rectangle 8"/>
            <p:cNvSpPr/>
            <p:nvPr/>
          </p:nvSpPr>
          <p:spPr>
            <a:xfrm rot="5400000">
              <a:off x="2543760" y="441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59" name="Rectangle 9"/>
            <p:cNvSpPr/>
            <p:nvPr/>
          </p:nvSpPr>
          <p:spPr>
            <a:xfrm rot="5400000">
              <a:off x="2543760" y="477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0" name="Rectangle 10"/>
            <p:cNvSpPr/>
            <p:nvPr/>
          </p:nvSpPr>
          <p:spPr>
            <a:xfrm rot="5400000">
              <a:off x="2543760" y="5132880"/>
              <a:ext cx="358920" cy="6868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61" name="Groupe 5"/>
          <p:cNvGrpSpPr/>
          <p:nvPr/>
        </p:nvGrpSpPr>
        <p:grpSpPr>
          <a:xfrm>
            <a:off x="1333080" y="3857040"/>
            <a:ext cx="686880" cy="1798920"/>
            <a:chOff x="1333080" y="3857040"/>
            <a:chExt cx="686880" cy="1798920"/>
          </a:xfrm>
        </p:grpSpPr>
        <p:sp>
          <p:nvSpPr>
            <p:cNvPr id="162" name="Rectangle 11"/>
            <p:cNvSpPr/>
            <p:nvPr/>
          </p:nvSpPr>
          <p:spPr>
            <a:xfrm rot="5400000">
              <a:off x="1496880" y="369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3" name="Rectangle 13"/>
            <p:cNvSpPr/>
            <p:nvPr/>
          </p:nvSpPr>
          <p:spPr>
            <a:xfrm rot="5400000">
              <a:off x="1496880" y="405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4" name="Rectangle 14"/>
            <p:cNvSpPr/>
            <p:nvPr/>
          </p:nvSpPr>
          <p:spPr>
            <a:xfrm rot="5400000">
              <a:off x="1496880" y="441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5" name="Rectangle 15"/>
            <p:cNvSpPr/>
            <p:nvPr/>
          </p:nvSpPr>
          <p:spPr>
            <a:xfrm rot="5400000">
              <a:off x="1496880" y="4772880"/>
              <a:ext cx="358920" cy="6868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66" name="Rectangle 16"/>
            <p:cNvSpPr/>
            <p:nvPr/>
          </p:nvSpPr>
          <p:spPr>
            <a:xfrm rot="5400000">
              <a:off x="1496880" y="5132880"/>
              <a:ext cx="358920" cy="6868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67" name=""/>
          <p:cNvSpPr/>
          <p:nvPr/>
        </p:nvSpPr>
        <p:spPr>
          <a:xfrm>
            <a:off x="2379960" y="4037040"/>
            <a:ext cx="684000" cy="0"/>
          </a:xfrm>
          <a:prstGeom prst="line">
            <a:avLst/>
          </a:prstGeom>
          <a:ln w="2520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2379960" y="4397040"/>
            <a:ext cx="684000" cy="0"/>
          </a:xfrm>
          <a:prstGeom prst="line">
            <a:avLst/>
          </a:prstGeom>
          <a:ln w="2520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"/>
          <p:cNvSpPr/>
          <p:nvPr/>
        </p:nvSpPr>
        <p:spPr>
          <a:xfrm>
            <a:off x="2379960" y="4757040"/>
            <a:ext cx="684000" cy="0"/>
          </a:xfrm>
          <a:prstGeom prst="line">
            <a:avLst/>
          </a:prstGeom>
          <a:ln w="2520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2379960" y="5117040"/>
            <a:ext cx="684000" cy="0"/>
          </a:xfrm>
          <a:prstGeom prst="line">
            <a:avLst/>
          </a:prstGeom>
          <a:ln w="2520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2379960" y="5477040"/>
            <a:ext cx="684000" cy="0"/>
          </a:xfrm>
          <a:prstGeom prst="line">
            <a:avLst/>
          </a:prstGeom>
          <a:ln w="2520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2600" rIns="102600" tIns="57600" bIns="576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2" name="Image 4" descr=""/>
          <p:cNvPicPr/>
          <p:nvPr/>
        </p:nvPicPr>
        <p:blipFill>
          <a:blip r:embed="rId1"/>
          <a:stretch/>
        </p:blipFill>
        <p:spPr>
          <a:xfrm>
            <a:off x="4624920" y="5154120"/>
            <a:ext cx="4320000" cy="658800"/>
          </a:xfrm>
          <a:prstGeom prst="rect">
            <a:avLst/>
          </a:prstGeom>
          <a:ln w="0">
            <a:noFill/>
          </a:ln>
        </p:spPr>
      </p:pic>
      <p:sp>
        <p:nvSpPr>
          <p:cNvPr id="173" name=""/>
          <p:cNvSpPr/>
          <p:nvPr/>
        </p:nvSpPr>
        <p:spPr>
          <a:xfrm>
            <a:off x="7040160" y="5060520"/>
            <a:ext cx="0" cy="72756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4" name="ZoneTexte 11"/>
              <p:cNvSpPr txBox="1"/>
              <p:nvPr/>
            </p:nvSpPr>
            <p:spPr>
              <a:xfrm>
                <a:off x="6858000" y="4327920"/>
                <a:ext cx="348840" cy="72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5" name="PlaceHolder 11"/>
          <p:cNvSpPr txBox="1"/>
          <p:nvPr/>
        </p:nvSpPr>
        <p:spPr>
          <a:xfrm>
            <a:off x="588960" y="368640"/>
            <a:ext cx="22176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3537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8" name="ZoneTexte 4"/>
              <p:cNvSpPr txBox="1"/>
              <p:nvPr/>
            </p:nvSpPr>
            <p:spPr>
              <a:xfrm>
                <a:off x="1080000" y="1440000"/>
                <a:ext cx="22590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79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1" name="ZoneTexte 6"/>
              <p:cNvSpPr txBox="1"/>
              <p:nvPr/>
            </p:nvSpPr>
            <p:spPr>
              <a:xfrm>
                <a:off x="5760000" y="2156400"/>
                <a:ext cx="25254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...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..</m:t>
                    </m:r>
                    <m:r>
                      <m:t xml:space="preserve">.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82" name=""/>
          <p:cNvSpPr/>
          <p:nvPr/>
        </p:nvSpPr>
        <p:spPr>
          <a:xfrm>
            <a:off x="4498200" y="528840"/>
            <a:ext cx="4352400" cy="13096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Encadre la fraction entre 2 nombres entiers consécutifs.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4" name="ZoneTexte 2"/>
              <p:cNvSpPr txBox="1"/>
              <p:nvPr/>
            </p:nvSpPr>
            <p:spPr>
              <a:xfrm>
                <a:off x="1080000" y="3240000"/>
                <a:ext cx="228312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85" name="ZoneTexte 7"/>
              <p:cNvSpPr txBox="1"/>
              <p:nvPr/>
            </p:nvSpPr>
            <p:spPr>
              <a:xfrm>
                <a:off x="1080000" y="5040000"/>
                <a:ext cx="229464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r>
                      <m:t xml:space="preserve">...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87" name="ZoneTexte 12"/>
              <p:cNvSpPr txBox="1"/>
              <p:nvPr/>
            </p:nvSpPr>
            <p:spPr>
              <a:xfrm>
                <a:off x="1080000" y="1440000"/>
                <a:ext cx="305640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88" name=""/>
          <p:cNvSpPr/>
          <p:nvPr/>
        </p:nvSpPr>
        <p:spPr>
          <a:xfrm>
            <a:off x="3420360" y="900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0" name="ZoneTexte 13"/>
              <p:cNvSpPr txBox="1"/>
              <p:nvPr/>
            </p:nvSpPr>
            <p:spPr>
              <a:xfrm>
                <a:off x="5760000" y="2156400"/>
                <a:ext cx="218088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&lt;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&lt;</m:t>
                    </m:r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91" name=""/>
          <p:cNvSpPr/>
          <p:nvPr/>
        </p:nvSpPr>
        <p:spPr>
          <a:xfrm>
            <a:off x="7884360" y="9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2" name="ZoneTexte 14"/>
              <p:cNvSpPr txBox="1"/>
              <p:nvPr/>
            </p:nvSpPr>
            <p:spPr>
              <a:xfrm>
                <a:off x="1080000" y="3240000"/>
                <a:ext cx="227124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3" name="ZoneTexte 15"/>
              <p:cNvSpPr txBox="1"/>
              <p:nvPr/>
            </p:nvSpPr>
            <p:spPr>
              <a:xfrm>
                <a:off x="1080000" y="5040000"/>
                <a:ext cx="2288520" cy="143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4" name="PlaceHolder 15"/>
          <p:cNvSpPr txBox="1"/>
          <p:nvPr/>
        </p:nvSpPr>
        <p:spPr>
          <a:xfrm>
            <a:off x="588960" y="369000"/>
            <a:ext cx="22176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5" name="" descr=""/>
          <p:cNvPicPr/>
          <p:nvPr/>
        </p:nvPicPr>
        <p:blipFill>
          <a:blip r:embed="rId1"/>
          <a:stretch/>
        </p:blipFill>
        <p:spPr>
          <a:xfrm>
            <a:off x="4695480" y="4789440"/>
            <a:ext cx="4320000" cy="1270800"/>
          </a:xfrm>
          <a:prstGeom prst="rect">
            <a:avLst/>
          </a:prstGeom>
          <a:ln w="0">
            <a:noFill/>
          </a:ln>
        </p:spPr>
      </p:pic>
      <p:sp>
        <p:nvSpPr>
          <p:cNvPr id="196" name=""/>
          <p:cNvSpPr/>
          <p:nvPr/>
        </p:nvSpPr>
        <p:spPr>
          <a:xfrm>
            <a:off x="6802200" y="5203800"/>
            <a:ext cx="0" cy="72756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7" name="ZoneTexte 8"/>
              <p:cNvSpPr txBox="1"/>
              <p:nvPr/>
            </p:nvSpPr>
            <p:spPr>
              <a:xfrm>
                <a:off x="6654240" y="4436640"/>
                <a:ext cx="348840" cy="72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</TotalTime>
  <Application>LibreOffice/7.4.3.2$Windows_X86_64 LibreOffice_project/1048a8393ae2eeec98dff31b5c133c5f1d08b890</Application>
  <AppVersion>15.0000</AppVersion>
  <Words>91</Words>
  <Paragraphs>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2025-10-25T14:09:17Z</dcterms:modified>
  <cp:revision>40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